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2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11/12/2021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19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902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305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11/12/2021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712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91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565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11/12/2021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896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11/12/2021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093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11/12/2021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73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032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379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11/12/2021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876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9" r:id="rId8"/>
    <p:sldLayoutId id="2147483716" r:id="rId9"/>
    <p:sldLayoutId id="2147483717" r:id="rId10"/>
    <p:sldLayoutId id="2147483718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Сеть соединенных точек">
            <a:extLst>
              <a:ext uri="{FF2B5EF4-FFF2-40B4-BE49-F238E27FC236}">
                <a16:creationId xmlns:a16="http://schemas.microsoft.com/office/drawing/2014/main" id="{912F2020-F423-4781-94B8-9C5C561FE9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20448"/>
          <a:stretch/>
        </p:blipFill>
        <p:spPr>
          <a:xfrm>
            <a:off x="3048" y="10"/>
            <a:ext cx="12188952" cy="685661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685EEC-DC19-4E21-9A95-FF8C637D13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Яндекс проект:</a:t>
            </a:r>
            <a:br>
              <a:rPr lang="ru-RU" sz="3200" dirty="0">
                <a:solidFill>
                  <a:schemeClr val="bg1"/>
                </a:solidFill>
              </a:rPr>
            </a:br>
            <a:r>
              <a:rPr lang="ru-RU" sz="5200" dirty="0">
                <a:solidFill>
                  <a:schemeClr val="bg1"/>
                </a:solidFill>
              </a:rPr>
              <a:t>Редактор Изображений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0A3FFC-C341-47FB-A72A-38BE555C00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7813" y="4945482"/>
            <a:ext cx="4904034" cy="490707"/>
          </a:xfrm>
        </p:spPr>
        <p:txBody>
          <a:bodyPr anchor="t">
            <a:normAutofit fontScale="77500" lnSpcReduction="20000"/>
          </a:bodyPr>
          <a:lstStyle/>
          <a:p>
            <a:r>
              <a:rPr lang="ru-RU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 Бердников Александр Дмитриевич</a:t>
            </a:r>
          </a:p>
        </p:txBody>
      </p:sp>
    </p:spTree>
    <p:extLst>
      <p:ext uri="{BB962C8B-B14F-4D97-AF65-F5344CB8AC3E}">
        <p14:creationId xmlns:p14="http://schemas.microsoft.com/office/powerpoint/2010/main" val="2068727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0B058123-BB58-4F74-AF81-842D2F363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376" y="310394"/>
            <a:ext cx="11473247" cy="4207356"/>
          </a:xfrm>
        </p:spPr>
        <p:txBody>
          <a:bodyPr/>
          <a:lstStyle/>
          <a:p>
            <a:r>
              <a:rPr lang="ru-RU" dirty="0"/>
              <a:t>Пожалуй, самое примечательное – это работа с несколькими изображениями, при помощи </a:t>
            </a:r>
            <a:r>
              <a:rPr lang="en-US" dirty="0" err="1"/>
              <a:t>QTabWidget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89161E-5378-40B5-A6E2-C9CC94116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376" y="1803635"/>
            <a:ext cx="5656275" cy="37708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110B3F8-8D86-42AC-B56B-EBEF6BD63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774" y="1803636"/>
            <a:ext cx="5651849" cy="377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266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D4AFB2F-B4DD-49E1-B8EE-278F05767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212929"/>
            <a:ext cx="11274612" cy="1196421"/>
          </a:xfrm>
        </p:spPr>
        <p:txBody>
          <a:bodyPr>
            <a:normAutofit fontScale="92500"/>
          </a:bodyPr>
          <a:lstStyle/>
          <a:p>
            <a:r>
              <a:rPr lang="ru-RU" dirty="0"/>
              <a:t>Программа позволяет рисовать графические примитивы на фото по заданным мышью координатам.</a:t>
            </a:r>
            <a:r>
              <a:rPr lang="en-US" dirty="0"/>
              <a:t> </a:t>
            </a:r>
            <a:r>
              <a:rPr lang="ru-RU" dirty="0"/>
              <a:t>С выбранными цветами </a:t>
            </a:r>
            <a:r>
              <a:rPr lang="en-US" dirty="0"/>
              <a:t>Fill </a:t>
            </a:r>
            <a:r>
              <a:rPr lang="ru-RU" dirty="0"/>
              <a:t>и </a:t>
            </a:r>
            <a:r>
              <a:rPr lang="en-US" dirty="0"/>
              <a:t>Outline.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98509C6-2F75-4000-B3DA-9D0642854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94" y="1409350"/>
            <a:ext cx="7963853" cy="528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825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C47851-250D-4B5D-B44C-80E689CB1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47" y="2766218"/>
            <a:ext cx="10895106" cy="1325563"/>
          </a:xfrm>
        </p:spPr>
        <p:txBody>
          <a:bodyPr/>
          <a:lstStyle/>
          <a:p>
            <a:pPr algn="ctr"/>
            <a:r>
              <a:rPr lang="ru-RU" dirty="0"/>
              <a:t>База Данных</a:t>
            </a:r>
          </a:p>
        </p:txBody>
      </p:sp>
    </p:spTree>
    <p:extLst>
      <p:ext uri="{BB962C8B-B14F-4D97-AF65-F5344CB8AC3E}">
        <p14:creationId xmlns:p14="http://schemas.microsoft.com/office/powerpoint/2010/main" val="3649084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8730AF9A-FF12-417A-996B-148CBF19C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886" y="327172"/>
            <a:ext cx="11336227" cy="1610685"/>
          </a:xfrm>
        </p:spPr>
        <p:txBody>
          <a:bodyPr/>
          <a:lstStyle/>
          <a:p>
            <a:r>
              <a:rPr lang="ru-RU" dirty="0"/>
              <a:t>Схема связей в БД: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110C9B-9FB1-4DF9-BA61-A0DD92FF5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86" y="979704"/>
            <a:ext cx="5209516" cy="555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7371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7CDF1D-D27C-49D7-B1DC-D0B831C8B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246485"/>
            <a:ext cx="11134891" cy="2094043"/>
          </a:xfrm>
        </p:spPr>
        <p:txBody>
          <a:bodyPr>
            <a:normAutofit fontScale="70000" lnSpcReduction="20000"/>
          </a:bodyPr>
          <a:lstStyle/>
          <a:p>
            <a:r>
              <a:rPr lang="ru-RU" dirty="0"/>
              <a:t>Работа с БД позволяет сохранять различную информацию, а именно: имя файла, разрешение картинки в формате «1200</a:t>
            </a:r>
            <a:r>
              <a:rPr lang="en-US" dirty="0"/>
              <a:t>x800</a:t>
            </a:r>
            <a:r>
              <a:rPr lang="ru-RU" dirty="0"/>
              <a:t>», данные о создании, открытии фото в формате </a:t>
            </a:r>
            <a:r>
              <a:rPr lang="en-US" dirty="0"/>
              <a:t>timestamp</a:t>
            </a:r>
            <a:r>
              <a:rPr lang="ru-RU" dirty="0"/>
              <a:t> в таблицу</a:t>
            </a:r>
            <a:r>
              <a:rPr lang="en-US" dirty="0"/>
              <a:t> </a:t>
            </a:r>
            <a:r>
              <a:rPr lang="en-US" dirty="0" err="1"/>
              <a:t>MetaData</a:t>
            </a:r>
            <a:r>
              <a:rPr lang="en-US" dirty="0"/>
              <a:t>.</a:t>
            </a:r>
          </a:p>
          <a:p>
            <a:r>
              <a:rPr lang="ru-RU" dirty="0"/>
              <a:t>Еще есть возможность открывать недавно открытые изображения во вкладке </a:t>
            </a:r>
            <a:r>
              <a:rPr lang="en-US" dirty="0"/>
              <a:t>File</a:t>
            </a:r>
            <a:r>
              <a:rPr lang="ru-RU" dirty="0"/>
              <a:t>.</a:t>
            </a:r>
          </a:p>
          <a:p>
            <a:r>
              <a:rPr lang="ru-RU" dirty="0"/>
              <a:t>Также у БД в этом проекте есть более важная роль – реализовывать методы </a:t>
            </a:r>
            <a:r>
              <a:rPr lang="en-US" dirty="0"/>
              <a:t>undo (ctrl + z) </a:t>
            </a:r>
            <a:r>
              <a:rPr lang="ru-RU" dirty="0"/>
              <a:t>и </a:t>
            </a:r>
            <a:r>
              <a:rPr lang="en-US" dirty="0"/>
              <a:t>redo </a:t>
            </a:r>
            <a:r>
              <a:rPr lang="ru-RU" dirty="0"/>
              <a:t>(</a:t>
            </a:r>
            <a:r>
              <a:rPr lang="en-US" dirty="0"/>
              <a:t>ctrl + shift + z</a:t>
            </a:r>
            <a:r>
              <a:rPr lang="ru-RU" dirty="0"/>
              <a:t>)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E94D3C-6EA8-4711-82D0-B1EFDCF61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27" y="2981122"/>
            <a:ext cx="5658721" cy="376362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F811533-14D9-434B-8F3F-B720C722C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553" y="2981122"/>
            <a:ext cx="5644740" cy="374987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A35FDE7-FA72-4C5D-B582-1112C7E60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7478" y="2340528"/>
            <a:ext cx="6957043" cy="57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3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2A3D0-A90D-4557-99DD-B16F0A319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47" y="2766218"/>
            <a:ext cx="1089510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Спасибо за внимание.</a:t>
            </a:r>
            <a:br>
              <a:rPr lang="ru-RU" dirty="0"/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5063089-0343-4D74-B2AF-46F53722F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0" y="3825817"/>
            <a:ext cx="2667000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183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C21F53-307C-4D82-9F7E-C3E81DEF8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B76BC28-573D-46D1-B880-E24D5A71E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Проект задумывался как </a:t>
            </a:r>
            <a:r>
              <a:rPr lang="ru-RU"/>
              <a:t>мини-редактор логотипов.</a:t>
            </a:r>
          </a:p>
          <a:p>
            <a:r>
              <a:rPr lang="ru-RU" dirty="0"/>
              <a:t>В итоге уложиться в конечные сроки получилось.</a:t>
            </a:r>
          </a:p>
        </p:txBody>
      </p:sp>
    </p:spTree>
    <p:extLst>
      <p:ext uri="{BB962C8B-B14F-4D97-AF65-F5344CB8AC3E}">
        <p14:creationId xmlns:p14="http://schemas.microsoft.com/office/powerpoint/2010/main" val="1498903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919FCF-FA8A-47CB-9E08-C212886BD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289839"/>
            <a:ext cx="11394950" cy="6278321"/>
          </a:xfrm>
        </p:spPr>
        <p:txBody>
          <a:bodyPr>
            <a:normAutofit/>
          </a:bodyPr>
          <a:lstStyle/>
          <a:p>
            <a:pPr algn="ctr"/>
            <a:r>
              <a:rPr lang="ru-RU" sz="7200" dirty="0"/>
              <a:t>Технологии</a:t>
            </a:r>
          </a:p>
        </p:txBody>
      </p:sp>
    </p:spTree>
    <p:extLst>
      <p:ext uri="{BB962C8B-B14F-4D97-AF65-F5344CB8AC3E}">
        <p14:creationId xmlns:p14="http://schemas.microsoft.com/office/powerpoint/2010/main" val="1138910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C8B40B-7BF4-4CF7-8307-F3545E501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Изученные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E9128C-A403-45BF-9851-8BDBC4EF5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dirty="0"/>
              <a:t>Из изученных технологий стоит отметить проектирование классов, а также наличие декораторов. Так, функция </a:t>
            </a:r>
            <a:r>
              <a:rPr lang="en-US" sz="2400" dirty="0" err="1"/>
              <a:t>from_filename</a:t>
            </a:r>
            <a:r>
              <a:rPr lang="ru-RU" sz="2400" dirty="0"/>
              <a:t> создает объект класса </a:t>
            </a:r>
            <a:r>
              <a:rPr lang="en-US" sz="2400" dirty="0"/>
              <a:t>Image </a:t>
            </a:r>
            <a:r>
              <a:rPr lang="ru-RU" sz="2400" dirty="0"/>
              <a:t>из полученного </a:t>
            </a:r>
            <a:r>
              <a:rPr lang="en-US" sz="2400" dirty="0"/>
              <a:t>filename</a:t>
            </a:r>
            <a:r>
              <a:rPr lang="ru-RU" sz="2400" dirty="0"/>
              <a:t>.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49EE897-02A3-4496-A2BC-610C27DE0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17" y="4057690"/>
            <a:ext cx="6828380" cy="162199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AE74A1-87AF-48B9-9CB8-57ABF0E7B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870" y="3592157"/>
            <a:ext cx="3515216" cy="255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045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952129-23E3-448D-BDAB-5195814D9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5154" y="271022"/>
            <a:ext cx="6782747" cy="6315956"/>
          </a:xfrm>
          <a:prstGeom prst="rect">
            <a:avLst/>
          </a:prstGeom>
        </p:spPr>
      </p:pic>
      <p:sp>
        <p:nvSpPr>
          <p:cNvPr id="5" name="Объект 2">
            <a:extLst>
              <a:ext uri="{FF2B5EF4-FFF2-40B4-BE49-F238E27FC236}">
                <a16:creationId xmlns:a16="http://schemas.microsoft.com/office/drawing/2014/main" id="{ECDB13E7-3860-4FC8-BD0C-0BCDEFB5F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3" y="271022"/>
            <a:ext cx="4381755" cy="6315956"/>
          </a:xfrm>
        </p:spPr>
        <p:txBody>
          <a:bodyPr/>
          <a:lstStyle/>
          <a:p>
            <a:endParaRPr lang="ru-RU" sz="2400" dirty="0"/>
          </a:p>
          <a:p>
            <a:pPr marL="0" indent="0">
              <a:buNone/>
            </a:pPr>
            <a:r>
              <a:rPr lang="ru-RU" sz="2400" dirty="0"/>
              <a:t>На этом скриншоте изображен класс </a:t>
            </a:r>
            <a:r>
              <a:rPr lang="en-US" sz="2400" dirty="0"/>
              <a:t>DrawWindow. </a:t>
            </a:r>
            <a:r>
              <a:rPr lang="ru-RU" sz="2400" dirty="0"/>
              <a:t>В методе </a:t>
            </a:r>
            <a:r>
              <a:rPr lang="en-US" sz="2400" dirty="0" err="1"/>
              <a:t>initUI</a:t>
            </a:r>
            <a:r>
              <a:rPr lang="ru-RU" sz="2400" dirty="0"/>
              <a:t> мы загружаем дизайн, подключаем кнопки, переопределяем метод </a:t>
            </a:r>
            <a:r>
              <a:rPr lang="en-US" sz="2400" dirty="0" err="1"/>
              <a:t>closeEvent</a:t>
            </a:r>
            <a:r>
              <a:rPr lang="ru-RU" sz="2400" dirty="0"/>
              <a:t>, чтобы после закрытия окно пряталось. Также мы переопределяем функции, необходимые для рисования. Эти функции изменяют значение переменной </a:t>
            </a:r>
            <a:r>
              <a:rPr lang="en-US" sz="2400" dirty="0"/>
              <a:t>shape</a:t>
            </a:r>
            <a:r>
              <a:rPr lang="ru-RU" sz="2400" dirty="0"/>
              <a:t> в экземпляре класса </a:t>
            </a:r>
            <a:r>
              <a:rPr lang="en-US" sz="2400" dirty="0" err="1"/>
              <a:t>TabsW</a:t>
            </a:r>
            <a:r>
              <a:rPr lang="ru-RU" sz="2400" dirty="0"/>
              <a:t>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6788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349F9E4C-7F4D-4D24-97E4-DCF52C4412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2627" y="2334658"/>
            <a:ext cx="9946451" cy="4279790"/>
          </a:xfrm>
          <a:prstGeom prst="rect">
            <a:avLst/>
          </a:prstGeom>
        </p:spPr>
      </p:pic>
      <p:sp>
        <p:nvSpPr>
          <p:cNvPr id="5" name="Объект 2">
            <a:extLst>
              <a:ext uri="{FF2B5EF4-FFF2-40B4-BE49-F238E27FC236}">
                <a16:creationId xmlns:a16="http://schemas.microsoft.com/office/drawing/2014/main" id="{4FE0ACB9-2867-44AA-B6A0-B3583C54FABF}"/>
              </a:ext>
            </a:extLst>
          </p:cNvPr>
          <p:cNvSpPr txBox="1">
            <a:spLocks/>
          </p:cNvSpPr>
          <p:nvPr/>
        </p:nvSpPr>
        <p:spPr>
          <a:xfrm>
            <a:off x="338547" y="243552"/>
            <a:ext cx="11274612" cy="29316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  <a:p>
            <a:endParaRPr lang="ru-RU" dirty="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15A4A11D-38D8-4092-B6A6-BA06C84C3ABA}"/>
              </a:ext>
            </a:extLst>
          </p:cNvPr>
          <p:cNvSpPr txBox="1">
            <a:spLocks/>
          </p:cNvSpPr>
          <p:nvPr/>
        </p:nvSpPr>
        <p:spPr>
          <a:xfrm>
            <a:off x="458693" y="271023"/>
            <a:ext cx="11034224" cy="20636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400" dirty="0"/>
              <a:t>Класс </a:t>
            </a:r>
            <a:r>
              <a:rPr lang="en-US" sz="2400" dirty="0"/>
              <a:t>SizeDialog </a:t>
            </a:r>
            <a:r>
              <a:rPr lang="ru-RU" sz="2400" dirty="0"/>
              <a:t>это единственный дополнительный класс, который наследуется от</a:t>
            </a:r>
            <a:r>
              <a:rPr lang="en-US" sz="2400" dirty="0"/>
              <a:t> </a:t>
            </a:r>
            <a:r>
              <a:rPr lang="en-US" sz="2400" dirty="0" err="1"/>
              <a:t>QDialog</a:t>
            </a:r>
            <a:r>
              <a:rPr lang="ru-RU" sz="2400" dirty="0"/>
              <a:t>, это именно диалог, из-за того, что было оптимальным решением создавать это окно, как </a:t>
            </a:r>
            <a:r>
              <a:rPr lang="en-US" sz="2400" dirty="0" err="1"/>
              <a:t>Qdialog</a:t>
            </a:r>
            <a:r>
              <a:rPr lang="en-US" sz="2400" dirty="0"/>
              <a:t> with buttons</a:t>
            </a:r>
            <a:r>
              <a:rPr lang="ru-RU" sz="2400" dirty="0"/>
              <a:t>. Поэтому, функция </a:t>
            </a:r>
            <a:r>
              <a:rPr lang="en-US" sz="2400" dirty="0"/>
              <a:t>commit</a:t>
            </a:r>
            <a:r>
              <a:rPr lang="ru-RU" sz="2400" dirty="0"/>
              <a:t> по нажатию на кнопку </a:t>
            </a:r>
            <a:r>
              <a:rPr lang="en-US" sz="2400" dirty="0"/>
              <a:t>OK </a:t>
            </a:r>
            <a:r>
              <a:rPr lang="ru-RU" sz="2400" dirty="0"/>
              <a:t>получает информацию из </a:t>
            </a:r>
            <a:r>
              <a:rPr lang="en-US" sz="2400" dirty="0" err="1"/>
              <a:t>spinbox</a:t>
            </a:r>
            <a:r>
              <a:rPr lang="en-US" sz="2400" dirty="0"/>
              <a:t>’</a:t>
            </a:r>
            <a:r>
              <a:rPr lang="ru-RU" sz="2400" dirty="0" err="1"/>
              <a:t>ов</a:t>
            </a:r>
            <a:r>
              <a:rPr lang="en-US" sz="2400" dirty="0"/>
              <a:t> </a:t>
            </a:r>
            <a:r>
              <a:rPr lang="ru-RU" sz="2400" dirty="0"/>
              <a:t>и применяет метод </a:t>
            </a:r>
            <a:r>
              <a:rPr lang="en-US" sz="2400" dirty="0" err="1"/>
              <a:t>resize_image</a:t>
            </a:r>
            <a:r>
              <a:rPr lang="en-US" sz="2400" dirty="0"/>
              <a:t> </a:t>
            </a:r>
            <a:r>
              <a:rPr lang="ru-RU" sz="2400" dirty="0"/>
              <a:t>с указанными параметрами.</a:t>
            </a:r>
          </a:p>
        </p:txBody>
      </p:sp>
    </p:spTree>
    <p:extLst>
      <p:ext uri="{BB962C8B-B14F-4D97-AF65-F5344CB8AC3E}">
        <p14:creationId xmlns:p14="http://schemas.microsoft.com/office/powerpoint/2010/main" val="44316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030B31-3685-47B0-BBF6-2094EAC45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47" y="2766218"/>
            <a:ext cx="10895106" cy="1325563"/>
          </a:xfrm>
        </p:spPr>
        <p:txBody>
          <a:bodyPr/>
          <a:lstStyle/>
          <a:p>
            <a:pPr algn="ctr"/>
            <a:r>
              <a:rPr lang="ru-RU" dirty="0"/>
              <a:t>Неизученные Технологии</a:t>
            </a:r>
          </a:p>
        </p:txBody>
      </p:sp>
    </p:spTree>
    <p:extLst>
      <p:ext uri="{BB962C8B-B14F-4D97-AF65-F5344CB8AC3E}">
        <p14:creationId xmlns:p14="http://schemas.microsoft.com/office/powerpoint/2010/main" val="3949924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2B4397E9-2EDD-4F78-9DBE-92E5D54C7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615" y="192947"/>
            <a:ext cx="11266414" cy="1661020"/>
          </a:xfrm>
        </p:spPr>
        <p:txBody>
          <a:bodyPr/>
          <a:lstStyle/>
          <a:p>
            <a:r>
              <a:rPr lang="ru-RU" sz="2400" dirty="0"/>
              <a:t>Из неизученных технологий стоит отметить </a:t>
            </a:r>
            <a:r>
              <a:rPr lang="en-US" sz="2400" dirty="0"/>
              <a:t>type hints</a:t>
            </a:r>
            <a:r>
              <a:rPr lang="ru-RU" sz="2400" dirty="0"/>
              <a:t>.</a:t>
            </a:r>
            <a:r>
              <a:rPr lang="en-US" sz="2400" dirty="0"/>
              <a:t> </a:t>
            </a:r>
            <a:endParaRPr lang="ru-RU" sz="2400" dirty="0"/>
          </a:p>
          <a:p>
            <a:r>
              <a:rPr lang="ru-RU" sz="2400" dirty="0"/>
              <a:t>Работу с библиотекой </a:t>
            </a:r>
            <a:r>
              <a:rPr lang="en-US" sz="2400" dirty="0" err="1"/>
              <a:t>io</a:t>
            </a:r>
            <a:r>
              <a:rPr lang="en-US" sz="2400" dirty="0"/>
              <a:t>.</a:t>
            </a:r>
            <a:endParaRPr lang="ru-RU" sz="2400" dirty="0"/>
          </a:p>
          <a:p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01B23DA-E438-4AE0-A52B-B10E40776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15" y="1853967"/>
            <a:ext cx="8246378" cy="208161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6FFC1F4-57D5-4080-B98C-4772848C2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15" y="4692254"/>
            <a:ext cx="8246378" cy="180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114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6BF93-D180-43B1-BF64-B9D3777A5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447" y="2766218"/>
            <a:ext cx="10895106" cy="1325563"/>
          </a:xfrm>
        </p:spPr>
        <p:txBody>
          <a:bodyPr/>
          <a:lstStyle/>
          <a:p>
            <a:pPr algn="ctr"/>
            <a:r>
              <a:rPr lang="ru-RU" dirty="0"/>
              <a:t>Дизайн</a:t>
            </a:r>
          </a:p>
        </p:txBody>
      </p:sp>
    </p:spTree>
    <p:extLst>
      <p:ext uri="{BB962C8B-B14F-4D97-AF65-F5344CB8AC3E}">
        <p14:creationId xmlns:p14="http://schemas.microsoft.com/office/powerpoint/2010/main" val="3686637001"/>
      </p:ext>
    </p:extLst>
  </p:cSld>
  <p:clrMapOvr>
    <a:masterClrMapping/>
  </p:clrMapOvr>
</p:sld>
</file>

<file path=ppt/theme/theme1.xml><?xml version="1.0" encoding="utf-8"?>
<a:theme xmlns:a="http://schemas.openxmlformats.org/drawingml/2006/main" name="Dappled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295</Words>
  <Application>Microsoft Office PowerPoint</Application>
  <PresentationFormat>Широкоэкранный</PresentationFormat>
  <Paragraphs>23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Arial</vt:lpstr>
      <vt:lpstr>Avenir Next LT Pro</vt:lpstr>
      <vt:lpstr>AvenirNext LT Pro Medium</vt:lpstr>
      <vt:lpstr>Sabon Next LT</vt:lpstr>
      <vt:lpstr>Times New Roman</vt:lpstr>
      <vt:lpstr>DappledVTI</vt:lpstr>
      <vt:lpstr>Яндекс проект: Редактор Изображений</vt:lpstr>
      <vt:lpstr>Задача проекта</vt:lpstr>
      <vt:lpstr>Технологии</vt:lpstr>
      <vt:lpstr>Изученные технологии</vt:lpstr>
      <vt:lpstr>Презентация PowerPoint</vt:lpstr>
      <vt:lpstr>Презентация PowerPoint</vt:lpstr>
      <vt:lpstr>Неизученные Технологии</vt:lpstr>
      <vt:lpstr>Презентация PowerPoint</vt:lpstr>
      <vt:lpstr>Дизайн</vt:lpstr>
      <vt:lpstr>Презентация PowerPoint</vt:lpstr>
      <vt:lpstr>Презентация PowerPoint</vt:lpstr>
      <vt:lpstr>База Данных</vt:lpstr>
      <vt:lpstr>Презентация PowerPoint</vt:lpstr>
      <vt:lpstr>Презентация PowerPoint</vt:lpstr>
      <vt:lpstr>Спасибо за внимание.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Яндекс проект: Редактор Изображений</dc:title>
  <dc:creator>Александр Бердников</dc:creator>
  <cp:lastModifiedBy>Александр Бердников</cp:lastModifiedBy>
  <cp:revision>4</cp:revision>
  <dcterms:created xsi:type="dcterms:W3CDTF">2021-11-12T05:20:41Z</dcterms:created>
  <dcterms:modified xsi:type="dcterms:W3CDTF">2021-11-12T13:19:23Z</dcterms:modified>
</cp:coreProperties>
</file>